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32404050" cy="51206400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A2"/>
    <a:srgbClr val="C3587F"/>
    <a:srgbClr val="B4318A"/>
    <a:srgbClr val="48A951"/>
    <a:srgbClr val="AC6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C8523-FBEC-45F2-BB71-E2D6ADF3CD9C}" v="10" dt="2022-01-03T09:36:11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2240" autoAdjust="0"/>
    <p:restoredTop sz="94660"/>
  </p:normalViewPr>
  <p:slideViewPr>
    <p:cSldViewPr snapToGrid="0">
      <p:cViewPr varScale="1">
        <p:scale>
          <a:sx n="17" d="100"/>
          <a:sy n="17" d="100"/>
        </p:scale>
        <p:origin x="2056" y="336"/>
      </p:cViewPr>
      <p:guideLst>
        <p:guide orient="horz" pos="1612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1300" y="8380413"/>
            <a:ext cx="24303038" cy="17827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1300" y="26895425"/>
            <a:ext cx="24303038" cy="12363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7DCC5-99DB-457D-B23F-97C668DC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7159-E3FD-425F-AA37-5674076C36D4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78446-64AC-4E69-BC9A-311C1D0D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EFA91-B983-4F78-A784-BEB9D7BA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8CDF14-2633-42C9-B0AA-D97D94F310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399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0BB3D1-3BBE-42BF-ADE3-6E1D29DB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687CC-0209-4ADC-BE04-24CBE02BBA83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DBD427-1BD3-4855-8867-623F55B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5AD46-62B4-43E2-A7DB-0C644B40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44BFA2-E070-43AA-97DF-05E814FCD0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651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90200" y="2725738"/>
            <a:ext cx="6986588" cy="43395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227263" y="2725738"/>
            <a:ext cx="20810537" cy="433959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863A3-EAA6-491F-9B78-5934AA40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6723-FFEC-4057-8F21-460D4161E8FB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16A8-B2D8-4B1B-A584-C1579942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EED93-6F68-4301-BF57-9F77A71E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AA0DCA-E7A8-46A1-95B6-B5931852D0D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448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7CF6C-23D7-483A-8F0A-9EE8775E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D30C-AA92-44A3-B173-6CDE1103A450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97E325-9A3D-45F5-8766-3E4F33D9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43F7D-10C6-4D1B-943B-A999EACE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10D1AF-6039-44C4-B8F4-E1DB641746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382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1388" y="12766675"/>
            <a:ext cx="27947937" cy="21299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1388" y="34267775"/>
            <a:ext cx="27947937" cy="11201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C4244-A0DE-472D-BFA9-68FC0B18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269D-FBF3-48CD-9E1F-C290D42A7FA0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4FAEB2-841F-40FA-88D0-45D0BD68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A8E43-95E4-4B1F-9CBB-D9A66FE3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E784F8-0D03-4BC6-92F6-4A6329202A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879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27263" y="13631863"/>
            <a:ext cx="13898562" cy="324897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278225" y="13631863"/>
            <a:ext cx="13898563" cy="324897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9A4D8A-F940-498E-A919-AEE6CAAC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E9B3-0D69-4126-BF76-1769135823B2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DB06E-005D-4F62-9432-1DE5076B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66E01-E958-4B39-A8B2-AA7C0A2A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8F2695-9DB7-4A3B-BE65-81D87EF2395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05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725738"/>
            <a:ext cx="27947938" cy="98980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2025" y="12552363"/>
            <a:ext cx="13708063" cy="6151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32025" y="18703925"/>
            <a:ext cx="13708063" cy="27512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05225" y="12552363"/>
            <a:ext cx="13774738" cy="6151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05225" y="18703925"/>
            <a:ext cx="13774738" cy="27512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EBAC7E-C865-4D44-9B67-BA5F7FD1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78C6-0E5E-4C15-A1E7-1488BDF861C9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5BB138-6554-4BC3-A95E-12DF8B92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DD6FA9-C52D-4DF0-BB90-EEBD8D02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EAF739-F734-4C76-BDA4-39AA3B1DA5C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764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449B54-87F2-403E-ADD2-4EBCCB61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05CC-E4DD-4E36-9373-6E3E0E4A6380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B7BFB7-C897-4B73-AA83-5FC7830B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1CB7DD-7F66-4E87-B588-EC9B9219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CDB242-2B7E-412B-9460-BB8A1962A8F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0285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DBD577-E106-46F6-AF29-B44AD175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DDB0-F1B0-4666-A0DA-C2F794DF395A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6C3B00-EE25-4C56-AD37-66D0771C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62E6EB-C331-4AA8-A8D5-C585C50D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1120E3-9F10-4E07-8F4E-4333805D2D5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980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3413125"/>
            <a:ext cx="10450513" cy="11949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76325" y="7372350"/>
            <a:ext cx="16403638" cy="36390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5362238"/>
            <a:ext cx="10450513" cy="28459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C61B22-AF18-4EB8-BD66-EADAC298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BF6B3-D3B1-4B46-B0CE-78E1CBE735E9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427067-AE3C-4929-996D-F51A2B33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248528-A32C-4BB7-8317-F9DD44E5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A9F06F-4AC1-4114-B25B-D2900ED35E7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9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3413125"/>
            <a:ext cx="10450513" cy="11949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776325" y="7372350"/>
            <a:ext cx="16403638" cy="363902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5362238"/>
            <a:ext cx="10450513" cy="28459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8D49F-299F-425D-B3F9-BFA972A3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6462-5955-4E38-A629-BD6C69AF180A}" type="datetimeFigureOut">
              <a:rPr lang="es-ES"/>
              <a:pPr>
                <a:defRPr/>
              </a:pPr>
              <a:t>3/2/23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7661AF-E75D-4C57-976C-3164F6B1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221462-1B5C-482A-A1CE-3E45F988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FA7620-6DA8-485C-8BCB-7038696D17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29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25E41A6E-2B84-4F17-8230-FA5092A35B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27263" y="4718050"/>
            <a:ext cx="279495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/>
              <a:t>Click to edit Master title style</a:t>
            </a:r>
            <a:endParaRPr lang="es-ES" altLang="es-ES" dirty="0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F1796E64-3018-4097-9FDA-26D265D1B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27263" y="11430000"/>
            <a:ext cx="27949525" cy="374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/>
              <a:t>Editar el estilo de texto del patrón</a:t>
            </a:r>
          </a:p>
          <a:p>
            <a:pPr lvl="1"/>
            <a:r>
              <a:rPr lang="es-ES" altLang="es-ES" dirty="0"/>
              <a:t>Segundo nivel</a:t>
            </a:r>
          </a:p>
          <a:p>
            <a:pPr lvl="2"/>
            <a:r>
              <a:rPr lang="es-ES" altLang="es-ES" dirty="0"/>
              <a:t>Tercer nivel</a:t>
            </a:r>
          </a:p>
          <a:p>
            <a:pPr lvl="3"/>
            <a:r>
              <a:rPr lang="es-ES" altLang="es-ES" dirty="0"/>
              <a:t>Cuarto nivel</a:t>
            </a:r>
          </a:p>
          <a:p>
            <a:pPr lvl="4"/>
            <a:r>
              <a:rPr lang="es-ES" altLang="es-ES" dirty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 b="1" kern="1200">
          <a:solidFill>
            <a:srgbClr val="C3587F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3800" b="1">
          <a:solidFill>
            <a:srgbClr val="AC697C"/>
          </a:solidFill>
          <a:latin typeface="Calibri" pitchFamily="34" charset="0"/>
        </a:defRPr>
      </a:lvl9pPr>
    </p:titleStyle>
    <p:bodyStyle>
      <a:lvl1pPr marL="1143000" indent="-11430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C3587F"/>
        </a:buClr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indent="-11430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89A2"/>
        </a:buClr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1771650" indent="-8572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3587F"/>
        </a:buClr>
        <a:buFont typeface="Wingdings" panose="05000000000000000000" pitchFamily="2" charset="2"/>
        <a:buChar char="§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2228850" indent="-8572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89A2"/>
        </a:buClr>
        <a:buFont typeface="Wingdings" panose="05000000000000000000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050" indent="-8572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3587F"/>
        </a:buClr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rmimoso</dc:creator>
  <cp:lastModifiedBy>Microsoft Office User</cp:lastModifiedBy>
  <cp:revision>16</cp:revision>
  <dcterms:created xsi:type="dcterms:W3CDTF">2017-04-10T12:01:46Z</dcterms:created>
  <dcterms:modified xsi:type="dcterms:W3CDTF">2023-02-03T13:30:11Z</dcterms:modified>
</cp:coreProperties>
</file>